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36B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0" y="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34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9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51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67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4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34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7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9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81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36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A7B1-438A-40B8-9472-BD0C8D1BC2CC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94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1A7B1-438A-40B8-9472-BD0C8D1BC2CC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C3149-50E6-484D-B177-5FDE3B6BF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3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57989" y="35269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Select A Team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28674" y="2980328"/>
            <a:ext cx="1895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Dallas Cowboys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64" y="1283123"/>
            <a:ext cx="1783642" cy="16293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10252" y="2980328"/>
            <a:ext cx="1895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Houston Texans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412" y="1346606"/>
            <a:ext cx="1550803" cy="15367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88568" y="2989853"/>
            <a:ext cx="1895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Texas Rangers</a:t>
            </a:r>
            <a:endParaRPr lang="en-US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8" y="1280552"/>
            <a:ext cx="1684652" cy="1602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711" y="1195204"/>
            <a:ext cx="2121124" cy="168810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54251" y="2989853"/>
            <a:ext cx="1895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Houston Astros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2" y="3895724"/>
            <a:ext cx="1797696" cy="179070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967111" y="5819775"/>
            <a:ext cx="2086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Dallas Mavericks</a:t>
            </a:r>
            <a:endParaRPr lang="en-US" sz="2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061" y="3895724"/>
            <a:ext cx="3352245" cy="179070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240406" y="5819775"/>
            <a:ext cx="2181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Houston Rockets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15" y="3895724"/>
            <a:ext cx="3242005" cy="179070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97039" y="5819775"/>
            <a:ext cx="2175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San Antonio Spurs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0540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6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81600" y="228600"/>
            <a:ext cx="407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Dallas Cowboys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4833" t="14980" r="11898" b="4564"/>
          <a:stretch/>
        </p:blipFill>
        <p:spPr>
          <a:xfrm>
            <a:off x="2603635" y="813375"/>
            <a:ext cx="5800603" cy="5600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63659" t="11037" r="499" b="6925"/>
          <a:stretch/>
        </p:blipFill>
        <p:spPr>
          <a:xfrm>
            <a:off x="8535322" y="972273"/>
            <a:ext cx="3555854" cy="22890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9750" t="36815" r="29415" b="52814"/>
          <a:stretch/>
        </p:blipFill>
        <p:spPr>
          <a:xfrm>
            <a:off x="60918" y="813375"/>
            <a:ext cx="2477175" cy="666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57166" t="41852" r="32834" b="17260"/>
          <a:stretch/>
        </p:blipFill>
        <p:spPr>
          <a:xfrm>
            <a:off x="9002609" y="3420258"/>
            <a:ext cx="2621280" cy="30144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917" y="3235592"/>
            <a:ext cx="254271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/>
              <a:t>Roster/other Information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008822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22</Words>
  <Application>Microsoft Office PowerPoint</Application>
  <PresentationFormat>Widescreen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Tyler Wahl</dc:creator>
  <cp:lastModifiedBy>Tyler Wahl</cp:lastModifiedBy>
  <cp:revision>6</cp:revision>
  <dcterms:created xsi:type="dcterms:W3CDTF">2017-04-11T13:50:32Z</dcterms:created>
  <dcterms:modified xsi:type="dcterms:W3CDTF">2017-04-11T14:21:37Z</dcterms:modified>
</cp:coreProperties>
</file>